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9" r:id="rId2"/>
    <p:sldId id="296" r:id="rId3"/>
    <p:sldId id="278" r:id="rId4"/>
    <p:sldId id="305" r:id="rId5"/>
    <p:sldId id="312" r:id="rId6"/>
    <p:sldId id="302" r:id="rId7"/>
    <p:sldId id="311" r:id="rId8"/>
    <p:sldId id="313" r:id="rId9"/>
    <p:sldId id="317" r:id="rId10"/>
    <p:sldId id="314" r:id="rId11"/>
    <p:sldId id="318" r:id="rId12"/>
    <p:sldId id="315" r:id="rId13"/>
    <p:sldId id="304" r:id="rId14"/>
    <p:sldId id="308" r:id="rId15"/>
    <p:sldId id="316" r:id="rId1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556B2-C328-4C18-A20B-40FE50AA81D7}" v="1257" dt="2018-09-13T03:24:02.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p:scale>
          <a:sx n="116" d="100"/>
          <a:sy n="116" d="100"/>
        </p:scale>
        <p:origin x="-149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rner" userId="ff44f624-5603-45c6-b2db-13cfb88e56a3" providerId="ADAL" clId="{992556B2-C328-4C18-A20B-40FE50AA81D7}"/>
    <pc:docChg chg="undo custSel addSld delSld modSld sldOrd">
      <pc:chgData name="John Werner" userId="ff44f624-5603-45c6-b2db-13cfb88e56a3" providerId="ADAL" clId="{992556B2-C328-4C18-A20B-40FE50AA81D7}" dt="2018-09-13T03:24:02.492" v="1246" actId="478"/>
      <pc:docMkLst>
        <pc:docMk/>
      </pc:docMkLst>
      <pc:sldChg chg="modSp ord">
        <pc:chgData name="John Werner" userId="ff44f624-5603-45c6-b2db-13cfb88e56a3" providerId="ADAL" clId="{992556B2-C328-4C18-A20B-40FE50AA81D7}" dt="2018-09-13T03:04:43.326" v="1036" actId="20577"/>
        <pc:sldMkLst>
          <pc:docMk/>
          <pc:sldMk cId="3618577483" sldId="278"/>
        </pc:sldMkLst>
        <pc:spChg chg="mod">
          <ac:chgData name="John Werner" userId="ff44f624-5603-45c6-b2db-13cfb88e56a3" providerId="ADAL" clId="{992556B2-C328-4C18-A20B-40FE50AA81D7}" dt="2018-09-13T03:04:43.326" v="1036" actId="20577"/>
          <ac:spMkLst>
            <pc:docMk/>
            <pc:sldMk cId="3618577483" sldId="278"/>
            <ac:spMk id="11" creationId="{00000000-0000-0000-0000-000000000000}"/>
          </ac:spMkLst>
        </pc:spChg>
      </pc:sldChg>
      <pc:sldChg chg="del">
        <pc:chgData name="John Werner" userId="ff44f624-5603-45c6-b2db-13cfb88e56a3" providerId="ADAL" clId="{992556B2-C328-4C18-A20B-40FE50AA81D7}" dt="2018-09-13T03:10:49.080" v="1050" actId="2696"/>
        <pc:sldMkLst>
          <pc:docMk/>
          <pc:sldMk cId="2955296314" sldId="298"/>
        </pc:sldMkLst>
      </pc:sldChg>
      <pc:sldChg chg="del">
        <pc:chgData name="John Werner" userId="ff44f624-5603-45c6-b2db-13cfb88e56a3" providerId="ADAL" clId="{992556B2-C328-4C18-A20B-40FE50AA81D7}" dt="2018-09-13T03:10:49.084" v="1051" actId="2696"/>
        <pc:sldMkLst>
          <pc:docMk/>
          <pc:sldMk cId="2169476978" sldId="299"/>
        </pc:sldMkLst>
      </pc:sldChg>
      <pc:sldChg chg="del">
        <pc:chgData name="John Werner" userId="ff44f624-5603-45c6-b2db-13cfb88e56a3" providerId="ADAL" clId="{992556B2-C328-4C18-A20B-40FE50AA81D7}" dt="2018-09-13T03:10:49.087" v="1052" actId="2696"/>
        <pc:sldMkLst>
          <pc:docMk/>
          <pc:sldMk cId="1113001542" sldId="301"/>
        </pc:sldMkLst>
      </pc:sldChg>
      <pc:sldChg chg="addSp delSp modSp ord">
        <pc:chgData name="John Werner" userId="ff44f624-5603-45c6-b2db-13cfb88e56a3" providerId="ADAL" clId="{992556B2-C328-4C18-A20B-40FE50AA81D7}" dt="2018-09-13T03:22:18.511" v="1235" actId="20577"/>
        <pc:sldMkLst>
          <pc:docMk/>
          <pc:sldMk cId="3615603659" sldId="302"/>
        </pc:sldMkLst>
        <pc:spChg chg="del mod">
          <ac:chgData name="John Werner" userId="ff44f624-5603-45c6-b2db-13cfb88e56a3" providerId="ADAL" clId="{992556B2-C328-4C18-A20B-40FE50AA81D7}" dt="2018-09-13T02:56:14.300" v="491" actId="478"/>
          <ac:spMkLst>
            <pc:docMk/>
            <pc:sldMk cId="3615603659" sldId="302"/>
            <ac:spMk id="2" creationId="{B930BBA0-BC6E-4828-8204-D5F6F48C9454}"/>
          </ac:spMkLst>
        </pc:spChg>
        <pc:spChg chg="mod">
          <ac:chgData name="John Werner" userId="ff44f624-5603-45c6-b2db-13cfb88e56a3" providerId="ADAL" clId="{992556B2-C328-4C18-A20B-40FE50AA81D7}" dt="2018-09-13T03:22:18.511" v="1235" actId="20577"/>
          <ac:spMkLst>
            <pc:docMk/>
            <pc:sldMk cId="3615603659" sldId="302"/>
            <ac:spMk id="3" creationId="{53590D7F-B34E-48E0-B330-AF721A9AEDC3}"/>
          </ac:spMkLst>
        </pc:spChg>
        <pc:picChg chg="add mod">
          <ac:chgData name="John Werner" userId="ff44f624-5603-45c6-b2db-13cfb88e56a3" providerId="ADAL" clId="{992556B2-C328-4C18-A20B-40FE50AA81D7}" dt="2018-09-13T02:58:07.539" v="518" actId="1076"/>
          <ac:picMkLst>
            <pc:docMk/>
            <pc:sldMk cId="3615603659" sldId="302"/>
            <ac:picMk id="4" creationId="{E5F18BB1-8432-4711-816F-289C2CCF76C4}"/>
          </ac:picMkLst>
        </pc:picChg>
      </pc:sldChg>
      <pc:sldChg chg="del">
        <pc:chgData name="John Werner" userId="ff44f624-5603-45c6-b2db-13cfb88e56a3" providerId="ADAL" clId="{992556B2-C328-4C18-A20B-40FE50AA81D7}" dt="2018-09-13T03:10:49.076" v="1049" actId="2696"/>
        <pc:sldMkLst>
          <pc:docMk/>
          <pc:sldMk cId="2978366950" sldId="303"/>
        </pc:sldMkLst>
      </pc:sldChg>
      <pc:sldChg chg="delSp modSp ord">
        <pc:chgData name="John Werner" userId="ff44f624-5603-45c6-b2db-13cfb88e56a3" providerId="ADAL" clId="{992556B2-C328-4C18-A20B-40FE50AA81D7}" dt="2018-09-13T03:23:42.396" v="1245" actId="27636"/>
        <pc:sldMkLst>
          <pc:docMk/>
          <pc:sldMk cId="1111868416" sldId="304"/>
        </pc:sldMkLst>
        <pc:spChg chg="del">
          <ac:chgData name="John Werner" userId="ff44f624-5603-45c6-b2db-13cfb88e56a3" providerId="ADAL" clId="{992556B2-C328-4C18-A20B-40FE50AA81D7}" dt="2018-09-13T03:17:51.846" v="1184" actId="478"/>
          <ac:spMkLst>
            <pc:docMk/>
            <pc:sldMk cId="1111868416" sldId="304"/>
            <ac:spMk id="2" creationId="{B930BBA0-BC6E-4828-8204-D5F6F48C9454}"/>
          </ac:spMkLst>
        </pc:spChg>
        <pc:spChg chg="mod">
          <ac:chgData name="John Werner" userId="ff44f624-5603-45c6-b2db-13cfb88e56a3" providerId="ADAL" clId="{992556B2-C328-4C18-A20B-40FE50AA81D7}" dt="2018-09-13T03:23:42.396" v="1245" actId="27636"/>
          <ac:spMkLst>
            <pc:docMk/>
            <pc:sldMk cId="1111868416" sldId="304"/>
            <ac:spMk id="3" creationId="{53590D7F-B34E-48E0-B330-AF721A9AEDC3}"/>
          </ac:spMkLst>
        </pc:spChg>
      </pc:sldChg>
      <pc:sldChg chg="ord">
        <pc:chgData name="John Werner" userId="ff44f624-5603-45c6-b2db-13cfb88e56a3" providerId="ADAL" clId="{992556B2-C328-4C18-A20B-40FE50AA81D7}" dt="2018-09-13T01:14:12.251" v="0"/>
        <pc:sldMkLst>
          <pc:docMk/>
          <pc:sldMk cId="3804631683" sldId="305"/>
        </pc:sldMkLst>
      </pc:sldChg>
      <pc:sldChg chg="del">
        <pc:chgData name="John Werner" userId="ff44f624-5603-45c6-b2db-13cfb88e56a3" providerId="ADAL" clId="{992556B2-C328-4C18-A20B-40FE50AA81D7}" dt="2018-09-13T02:49:44.249" v="360" actId="2696"/>
        <pc:sldMkLst>
          <pc:docMk/>
          <pc:sldMk cId="3249915932" sldId="306"/>
        </pc:sldMkLst>
      </pc:sldChg>
      <pc:sldChg chg="addSp delSp modSp del ord">
        <pc:chgData name="John Werner" userId="ff44f624-5603-45c6-b2db-13cfb88e56a3" providerId="ADAL" clId="{992556B2-C328-4C18-A20B-40FE50AA81D7}" dt="2018-09-13T03:21:25.867" v="1221" actId="2696"/>
        <pc:sldMkLst>
          <pc:docMk/>
          <pc:sldMk cId="3059789" sldId="307"/>
        </pc:sldMkLst>
        <pc:spChg chg="mod">
          <ac:chgData name="John Werner" userId="ff44f624-5603-45c6-b2db-13cfb88e56a3" providerId="ADAL" clId="{992556B2-C328-4C18-A20B-40FE50AA81D7}" dt="2018-09-13T01:44:36.189" v="252" actId="20577"/>
          <ac:spMkLst>
            <pc:docMk/>
            <pc:sldMk cId="3059789" sldId="307"/>
            <ac:spMk id="2" creationId="{00000000-0000-0000-0000-000000000000}"/>
          </ac:spMkLst>
        </pc:spChg>
        <pc:spChg chg="del mod">
          <ac:chgData name="John Werner" userId="ff44f624-5603-45c6-b2db-13cfb88e56a3" providerId="ADAL" clId="{992556B2-C328-4C18-A20B-40FE50AA81D7}" dt="2018-09-13T01:46:24.312" v="256"/>
          <ac:spMkLst>
            <pc:docMk/>
            <pc:sldMk cId="3059789" sldId="307"/>
            <ac:spMk id="3" creationId="{00000000-0000-0000-0000-000000000000}"/>
          </ac:spMkLst>
        </pc:spChg>
        <pc:picChg chg="add mod">
          <ac:chgData name="John Werner" userId="ff44f624-5603-45c6-b2db-13cfb88e56a3" providerId="ADAL" clId="{992556B2-C328-4C18-A20B-40FE50AA81D7}" dt="2018-09-13T01:46:29.852" v="257" actId="1076"/>
          <ac:picMkLst>
            <pc:docMk/>
            <pc:sldMk cId="3059789" sldId="307"/>
            <ac:picMk id="4" creationId="{AAEE72F9-F75F-46C3-8277-323611D838D5}"/>
          </ac:picMkLst>
        </pc:picChg>
      </pc:sldChg>
      <pc:sldChg chg="delSp modSp ord">
        <pc:chgData name="John Werner" userId="ff44f624-5603-45c6-b2db-13cfb88e56a3" providerId="ADAL" clId="{992556B2-C328-4C18-A20B-40FE50AA81D7}" dt="2018-09-13T03:13:45.943" v="1168"/>
        <pc:sldMkLst>
          <pc:docMk/>
          <pc:sldMk cId="1778253538" sldId="308"/>
        </pc:sldMkLst>
        <pc:spChg chg="del">
          <ac:chgData name="John Werner" userId="ff44f624-5603-45c6-b2db-13cfb88e56a3" providerId="ADAL" clId="{992556B2-C328-4C18-A20B-40FE50AA81D7}" dt="2018-09-13T03:12:31.775" v="1166" actId="478"/>
          <ac:spMkLst>
            <pc:docMk/>
            <pc:sldMk cId="1778253538" sldId="308"/>
            <ac:spMk id="2" creationId="{00000000-0000-0000-0000-000000000000}"/>
          </ac:spMkLst>
        </pc:spChg>
        <pc:spChg chg="mod">
          <ac:chgData name="John Werner" userId="ff44f624-5603-45c6-b2db-13cfb88e56a3" providerId="ADAL" clId="{992556B2-C328-4C18-A20B-40FE50AA81D7}" dt="2018-09-13T03:12:37.866" v="1167" actId="255"/>
          <ac:spMkLst>
            <pc:docMk/>
            <pc:sldMk cId="1778253538" sldId="308"/>
            <ac:spMk id="3" creationId="{00000000-0000-0000-0000-000000000000}"/>
          </ac:spMkLst>
        </pc:spChg>
      </pc:sldChg>
      <pc:sldChg chg="del">
        <pc:chgData name="John Werner" userId="ff44f624-5603-45c6-b2db-13cfb88e56a3" providerId="ADAL" clId="{992556B2-C328-4C18-A20B-40FE50AA81D7}" dt="2018-09-13T02:37:28.373" v="313" actId="2696"/>
        <pc:sldMkLst>
          <pc:docMk/>
          <pc:sldMk cId="3742461327" sldId="309"/>
        </pc:sldMkLst>
      </pc:sldChg>
      <pc:sldChg chg="del">
        <pc:chgData name="John Werner" userId="ff44f624-5603-45c6-b2db-13cfb88e56a3" providerId="ADAL" clId="{992556B2-C328-4C18-A20B-40FE50AA81D7}" dt="2018-09-13T03:10:08.878" v="1048" actId="2696"/>
        <pc:sldMkLst>
          <pc:docMk/>
          <pc:sldMk cId="4120648236" sldId="310"/>
        </pc:sldMkLst>
      </pc:sldChg>
      <pc:sldChg chg="addSp delSp modSp add ord modNotesTx">
        <pc:chgData name="John Werner" userId="ff44f624-5603-45c6-b2db-13cfb88e56a3" providerId="ADAL" clId="{992556B2-C328-4C18-A20B-40FE50AA81D7}" dt="2018-09-13T01:27:54.353" v="195" actId="20577"/>
        <pc:sldMkLst>
          <pc:docMk/>
          <pc:sldMk cId="2791726481" sldId="311"/>
        </pc:sldMkLst>
        <pc:spChg chg="mod">
          <ac:chgData name="John Werner" userId="ff44f624-5603-45c6-b2db-13cfb88e56a3" providerId="ADAL" clId="{992556B2-C328-4C18-A20B-40FE50AA81D7}" dt="2018-09-13T01:21:43.600" v="47" actId="255"/>
          <ac:spMkLst>
            <pc:docMk/>
            <pc:sldMk cId="2791726481" sldId="311"/>
            <ac:spMk id="2" creationId="{56EBAB8E-13A5-4DEC-8170-3D448109B1E3}"/>
          </ac:spMkLst>
        </pc:spChg>
        <pc:spChg chg="del">
          <ac:chgData name="John Werner" userId="ff44f624-5603-45c6-b2db-13cfb88e56a3" providerId="ADAL" clId="{992556B2-C328-4C18-A20B-40FE50AA81D7}" dt="2018-09-13T01:20:32.548" v="40"/>
          <ac:spMkLst>
            <pc:docMk/>
            <pc:sldMk cId="2791726481" sldId="311"/>
            <ac:spMk id="3" creationId="{9A9768D6-16A2-4825-B53C-9B60EE78FCC6}"/>
          </ac:spMkLst>
        </pc:spChg>
        <pc:picChg chg="add mod">
          <ac:chgData name="John Werner" userId="ff44f624-5603-45c6-b2db-13cfb88e56a3" providerId="ADAL" clId="{992556B2-C328-4C18-A20B-40FE50AA81D7}" dt="2018-09-13T01:21:51.386" v="48" actId="1076"/>
          <ac:picMkLst>
            <pc:docMk/>
            <pc:sldMk cId="2791726481" sldId="311"/>
            <ac:picMk id="4" creationId="{AC41FFCE-526A-43DB-B5DE-8707A55D9E24}"/>
          </ac:picMkLst>
        </pc:picChg>
      </pc:sldChg>
      <pc:sldChg chg="delSp modSp add ord">
        <pc:chgData name="John Werner" userId="ff44f624-5603-45c6-b2db-13cfb88e56a3" providerId="ADAL" clId="{992556B2-C328-4C18-A20B-40FE50AA81D7}" dt="2018-09-13T03:07:54.906" v="1043"/>
        <pc:sldMkLst>
          <pc:docMk/>
          <pc:sldMk cId="824989652" sldId="312"/>
        </pc:sldMkLst>
        <pc:spChg chg="del">
          <ac:chgData name="John Werner" userId="ff44f624-5603-45c6-b2db-13cfb88e56a3" providerId="ADAL" clId="{992556B2-C328-4C18-A20B-40FE50AA81D7}" dt="2018-09-13T03:05:49.272" v="1040" actId="478"/>
          <ac:spMkLst>
            <pc:docMk/>
            <pc:sldMk cId="824989652" sldId="312"/>
            <ac:spMk id="2" creationId="{151B005F-7D3F-4E8E-A66A-3590A2916C6C}"/>
          </ac:spMkLst>
        </pc:spChg>
        <pc:spChg chg="mod">
          <ac:chgData name="John Werner" userId="ff44f624-5603-45c6-b2db-13cfb88e56a3" providerId="ADAL" clId="{992556B2-C328-4C18-A20B-40FE50AA81D7}" dt="2018-09-13T03:05:52.541" v="1041" actId="5793"/>
          <ac:spMkLst>
            <pc:docMk/>
            <pc:sldMk cId="824989652" sldId="312"/>
            <ac:spMk id="3" creationId="{DA2C4A94-5A71-46C5-B9ED-41E37AC3AB85}"/>
          </ac:spMkLst>
        </pc:spChg>
      </pc:sldChg>
      <pc:sldChg chg="addSp delSp modSp add ord">
        <pc:chgData name="John Werner" userId="ff44f624-5603-45c6-b2db-13cfb88e56a3" providerId="ADAL" clId="{992556B2-C328-4C18-A20B-40FE50AA81D7}" dt="2018-09-13T01:38:17.806" v="234"/>
        <pc:sldMkLst>
          <pc:docMk/>
          <pc:sldMk cId="189545681" sldId="313"/>
        </pc:sldMkLst>
        <pc:spChg chg="mod">
          <ac:chgData name="John Werner" userId="ff44f624-5603-45c6-b2db-13cfb88e56a3" providerId="ADAL" clId="{992556B2-C328-4C18-A20B-40FE50AA81D7}" dt="2018-09-13T01:34:52.617" v="231" actId="255"/>
          <ac:spMkLst>
            <pc:docMk/>
            <pc:sldMk cId="189545681" sldId="313"/>
            <ac:spMk id="2" creationId="{3C2A774D-F1FE-4A78-A172-D781D99DDF29}"/>
          </ac:spMkLst>
        </pc:spChg>
        <pc:spChg chg="del mod">
          <ac:chgData name="John Werner" userId="ff44f624-5603-45c6-b2db-13cfb88e56a3" providerId="ADAL" clId="{992556B2-C328-4C18-A20B-40FE50AA81D7}" dt="2018-09-13T01:38:04.321" v="232"/>
          <ac:spMkLst>
            <pc:docMk/>
            <pc:sldMk cId="189545681" sldId="313"/>
            <ac:spMk id="3" creationId="{9956CDF9-7423-4005-B7F9-D305C7D934B1}"/>
          </ac:spMkLst>
        </pc:spChg>
        <pc:picChg chg="add mod">
          <ac:chgData name="John Werner" userId="ff44f624-5603-45c6-b2db-13cfb88e56a3" providerId="ADAL" clId="{992556B2-C328-4C18-A20B-40FE50AA81D7}" dt="2018-09-13T01:38:08.886" v="233" actId="1076"/>
          <ac:picMkLst>
            <pc:docMk/>
            <pc:sldMk cId="189545681" sldId="313"/>
            <ac:picMk id="4" creationId="{B7C759CA-2838-4548-B8B5-33EF864F7295}"/>
          </ac:picMkLst>
        </pc:picChg>
      </pc:sldChg>
      <pc:sldChg chg="addSp delSp modSp add">
        <pc:chgData name="John Werner" userId="ff44f624-5603-45c6-b2db-13cfb88e56a3" providerId="ADAL" clId="{992556B2-C328-4C18-A20B-40FE50AA81D7}" dt="2018-09-13T01:55:21.105" v="289" actId="1076"/>
        <pc:sldMkLst>
          <pc:docMk/>
          <pc:sldMk cId="795751626" sldId="314"/>
        </pc:sldMkLst>
        <pc:spChg chg="mod">
          <ac:chgData name="John Werner" userId="ff44f624-5603-45c6-b2db-13cfb88e56a3" providerId="ADAL" clId="{992556B2-C328-4C18-A20B-40FE50AA81D7}" dt="2018-09-13T01:50:55.045" v="287" actId="255"/>
          <ac:spMkLst>
            <pc:docMk/>
            <pc:sldMk cId="795751626" sldId="314"/>
            <ac:spMk id="2" creationId="{76460325-9F74-47BA-8858-C283B4616F6E}"/>
          </ac:spMkLst>
        </pc:spChg>
        <pc:spChg chg="del">
          <ac:chgData name="John Werner" userId="ff44f624-5603-45c6-b2db-13cfb88e56a3" providerId="ADAL" clId="{992556B2-C328-4C18-A20B-40FE50AA81D7}" dt="2018-09-13T01:55:15.408" v="288"/>
          <ac:spMkLst>
            <pc:docMk/>
            <pc:sldMk cId="795751626" sldId="314"/>
            <ac:spMk id="3" creationId="{82FF46D1-A93B-4C7C-AE36-3C4469D4AB38}"/>
          </ac:spMkLst>
        </pc:spChg>
        <pc:picChg chg="add mod">
          <ac:chgData name="John Werner" userId="ff44f624-5603-45c6-b2db-13cfb88e56a3" providerId="ADAL" clId="{992556B2-C328-4C18-A20B-40FE50AA81D7}" dt="2018-09-13T01:55:21.105" v="289" actId="1076"/>
          <ac:picMkLst>
            <pc:docMk/>
            <pc:sldMk cId="795751626" sldId="314"/>
            <ac:picMk id="4" creationId="{5BC16C4B-5FC0-4464-92D8-D50EE0BAFB86}"/>
          </ac:picMkLst>
        </pc:picChg>
      </pc:sldChg>
      <pc:sldChg chg="addSp delSp modSp add">
        <pc:chgData name="John Werner" userId="ff44f624-5603-45c6-b2db-13cfb88e56a3" providerId="ADAL" clId="{992556B2-C328-4C18-A20B-40FE50AA81D7}" dt="2018-09-13T02:02:48.444" v="296"/>
        <pc:sldMkLst>
          <pc:docMk/>
          <pc:sldMk cId="1532646487" sldId="315"/>
        </pc:sldMkLst>
        <pc:spChg chg="mod">
          <ac:chgData name="John Werner" userId="ff44f624-5603-45c6-b2db-13cfb88e56a3" providerId="ADAL" clId="{992556B2-C328-4C18-A20B-40FE50AA81D7}" dt="2018-09-13T02:01:02.682" v="294" actId="255"/>
          <ac:spMkLst>
            <pc:docMk/>
            <pc:sldMk cId="1532646487" sldId="315"/>
            <ac:spMk id="2" creationId="{76460325-9F74-47BA-8858-C283B4616F6E}"/>
          </ac:spMkLst>
        </pc:spChg>
        <pc:spChg chg="add del mod">
          <ac:chgData name="John Werner" userId="ff44f624-5603-45c6-b2db-13cfb88e56a3" providerId="ADAL" clId="{992556B2-C328-4C18-A20B-40FE50AA81D7}" dt="2018-09-13T02:02:48.444" v="296"/>
          <ac:spMkLst>
            <pc:docMk/>
            <pc:sldMk cId="1532646487" sldId="315"/>
            <ac:spMk id="5" creationId="{CCA3FED5-2405-45C5-9E89-377A9D6AC0FA}"/>
          </ac:spMkLst>
        </pc:spChg>
        <pc:picChg chg="del">
          <ac:chgData name="John Werner" userId="ff44f624-5603-45c6-b2db-13cfb88e56a3" providerId="ADAL" clId="{992556B2-C328-4C18-A20B-40FE50AA81D7}" dt="2018-09-13T02:01:42.481" v="295" actId="478"/>
          <ac:picMkLst>
            <pc:docMk/>
            <pc:sldMk cId="1532646487" sldId="315"/>
            <ac:picMk id="4" creationId="{5BC16C4B-5FC0-4464-92D8-D50EE0BAFB86}"/>
          </ac:picMkLst>
        </pc:picChg>
        <pc:picChg chg="add mod">
          <ac:chgData name="John Werner" userId="ff44f624-5603-45c6-b2db-13cfb88e56a3" providerId="ADAL" clId="{992556B2-C328-4C18-A20B-40FE50AA81D7}" dt="2018-09-13T02:02:48.444" v="296"/>
          <ac:picMkLst>
            <pc:docMk/>
            <pc:sldMk cId="1532646487" sldId="315"/>
            <ac:picMk id="6" creationId="{F15722E4-A211-44AE-83E4-5730866CBB39}"/>
          </ac:picMkLst>
        </pc:picChg>
      </pc:sldChg>
      <pc:sldChg chg="addSp delSp modSp add ord">
        <pc:chgData name="John Werner" userId="ff44f624-5603-45c6-b2db-13cfb88e56a3" providerId="ADAL" clId="{992556B2-C328-4C18-A20B-40FE50AA81D7}" dt="2018-09-13T03:24:02.492" v="1246" actId="478"/>
        <pc:sldMkLst>
          <pc:docMk/>
          <pc:sldMk cId="1325428112" sldId="316"/>
        </pc:sldMkLst>
        <pc:spChg chg="del mod">
          <ac:chgData name="John Werner" userId="ff44f624-5603-45c6-b2db-13cfb88e56a3" providerId="ADAL" clId="{992556B2-C328-4C18-A20B-40FE50AA81D7}" dt="2018-09-13T03:24:02.492" v="1246" actId="478"/>
          <ac:spMkLst>
            <pc:docMk/>
            <pc:sldMk cId="1325428112" sldId="316"/>
            <ac:spMk id="2" creationId="{7C09498A-EE08-461A-AFB1-DDBC26F12CCC}"/>
          </ac:spMkLst>
        </pc:spChg>
        <pc:spChg chg="del">
          <ac:chgData name="John Werner" userId="ff44f624-5603-45c6-b2db-13cfb88e56a3" providerId="ADAL" clId="{992556B2-C328-4C18-A20B-40FE50AA81D7}" dt="2018-09-13T02:34:25.681" v="298"/>
          <ac:spMkLst>
            <pc:docMk/>
            <pc:sldMk cId="1325428112" sldId="316"/>
            <ac:spMk id="3" creationId="{DC1B3DF1-8788-4522-A3D3-4318A0C6B848}"/>
          </ac:spMkLst>
        </pc:spChg>
        <pc:graphicFrameChg chg="add mod">
          <ac:chgData name="John Werner" userId="ff44f624-5603-45c6-b2db-13cfb88e56a3" providerId="ADAL" clId="{992556B2-C328-4C18-A20B-40FE50AA81D7}" dt="2018-09-13T02:36:11.656" v="300" actId="1076"/>
          <ac:graphicFrameMkLst>
            <pc:docMk/>
            <pc:sldMk cId="1325428112" sldId="316"/>
            <ac:graphicFrameMk id="5" creationId="{B43B719E-B8A6-4A9E-8189-2382A0CAB811}"/>
          </ac:graphicFrameMkLst>
        </pc:graphicFrameChg>
        <pc:picChg chg="add mod">
          <ac:chgData name="John Werner" userId="ff44f624-5603-45c6-b2db-13cfb88e56a3" providerId="ADAL" clId="{992556B2-C328-4C18-A20B-40FE50AA81D7}" dt="2018-09-13T02:34:25.681" v="298"/>
          <ac:picMkLst>
            <pc:docMk/>
            <pc:sldMk cId="1325428112" sldId="316"/>
            <ac:picMk id="4" creationId="{39DEC8AE-E82A-4B56-A198-D21CE6116B53}"/>
          </ac:picMkLst>
        </pc:picChg>
      </pc:sldChg>
      <pc:sldChg chg="delSp modSp add ord">
        <pc:chgData name="John Werner" userId="ff44f624-5603-45c6-b2db-13cfb88e56a3" providerId="ADAL" clId="{992556B2-C328-4C18-A20B-40FE50AA81D7}" dt="2018-09-13T03:22:46.826" v="1237" actId="20577"/>
        <pc:sldMkLst>
          <pc:docMk/>
          <pc:sldMk cId="4251650821" sldId="317"/>
        </pc:sldMkLst>
        <pc:spChg chg="del">
          <ac:chgData name="John Werner" userId="ff44f624-5603-45c6-b2db-13cfb88e56a3" providerId="ADAL" clId="{992556B2-C328-4C18-A20B-40FE50AA81D7}" dt="2018-09-13T03:22:41.228" v="1236" actId="478"/>
          <ac:spMkLst>
            <pc:docMk/>
            <pc:sldMk cId="4251650821" sldId="317"/>
            <ac:spMk id="2" creationId="{71CF336F-3D60-4B19-B5E8-948DD526E90D}"/>
          </ac:spMkLst>
        </pc:spChg>
        <pc:spChg chg="mod">
          <ac:chgData name="John Werner" userId="ff44f624-5603-45c6-b2db-13cfb88e56a3" providerId="ADAL" clId="{992556B2-C328-4C18-A20B-40FE50AA81D7}" dt="2018-09-13T03:22:46.826" v="1237" actId="20577"/>
          <ac:spMkLst>
            <pc:docMk/>
            <pc:sldMk cId="4251650821" sldId="317"/>
            <ac:spMk id="3" creationId="{D617A416-085F-4A49-8D35-0131E66D1C24}"/>
          </ac:spMkLst>
        </pc:spChg>
      </pc:sldChg>
      <pc:sldChg chg="delSp modSp add ord">
        <pc:chgData name="John Werner" userId="ff44f624-5603-45c6-b2db-13cfb88e56a3" providerId="ADAL" clId="{992556B2-C328-4C18-A20B-40FE50AA81D7}" dt="2018-09-13T03:23:07.044" v="1238" actId="478"/>
        <pc:sldMkLst>
          <pc:docMk/>
          <pc:sldMk cId="1248670287" sldId="318"/>
        </pc:sldMkLst>
        <pc:spChg chg="del">
          <ac:chgData name="John Werner" userId="ff44f624-5603-45c6-b2db-13cfb88e56a3" providerId="ADAL" clId="{992556B2-C328-4C18-A20B-40FE50AA81D7}" dt="2018-09-13T03:23:07.044" v="1238" actId="478"/>
          <ac:spMkLst>
            <pc:docMk/>
            <pc:sldMk cId="1248670287" sldId="318"/>
            <ac:spMk id="2" creationId="{A19DCC10-D0E5-4CE5-907C-FAB63B4AF80D}"/>
          </ac:spMkLst>
        </pc:spChg>
        <pc:spChg chg="mod">
          <ac:chgData name="John Werner" userId="ff44f624-5603-45c6-b2db-13cfb88e56a3" providerId="ADAL" clId="{992556B2-C328-4C18-A20B-40FE50AA81D7}" dt="2018-09-13T02:46:28.247" v="357" actId="20577"/>
          <ac:spMkLst>
            <pc:docMk/>
            <pc:sldMk cId="1248670287" sldId="318"/>
            <ac:spMk id="3" creationId="{BB0F1E6C-DD9B-4563-8BBA-1EFDE9AE261D}"/>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7263BAC-488A-487A-92C3-0EF67B9D812F}" type="datetimeFigureOut">
              <a:rPr lang="en-US" smtClean="0"/>
              <a:pPr/>
              <a:t>9/13/2018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7C29A3D-E485-40C7-BA06-91A09EDA9665}" type="slidenum">
              <a:rPr lang="en-US" smtClean="0"/>
              <a:pPr/>
              <a:t>‹#›</a:t>
            </a:fld>
            <a:endParaRPr lang="en-US"/>
          </a:p>
        </p:txBody>
      </p:sp>
    </p:spTree>
    <p:extLst>
      <p:ext uri="{BB962C8B-B14F-4D97-AF65-F5344CB8AC3E}">
        <p14:creationId xmlns:p14="http://schemas.microsoft.com/office/powerpoint/2010/main" val="136540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29A3D-E485-40C7-BA06-91A09EDA9665}" type="slidenum">
              <a:rPr lang="en-US" smtClean="0"/>
              <a:pPr/>
              <a:t>1</a:t>
            </a:fld>
            <a:endParaRPr lang="en-US"/>
          </a:p>
        </p:txBody>
      </p:sp>
    </p:spTree>
    <p:extLst>
      <p:ext uri="{BB962C8B-B14F-4D97-AF65-F5344CB8AC3E}">
        <p14:creationId xmlns:p14="http://schemas.microsoft.com/office/powerpoint/2010/main" val="210128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Hedge hog effect – good to great</a:t>
            </a:r>
          </a:p>
        </p:txBody>
      </p:sp>
      <p:sp>
        <p:nvSpPr>
          <p:cNvPr id="4" name="Slide Number Placeholder 3"/>
          <p:cNvSpPr>
            <a:spLocks noGrp="1"/>
          </p:cNvSpPr>
          <p:nvPr>
            <p:ph type="sldNum" sz="quarter" idx="10"/>
          </p:nvPr>
        </p:nvSpPr>
        <p:spPr/>
        <p:txBody>
          <a:bodyPr/>
          <a:lstStyle/>
          <a:p>
            <a:fld id="{B7C29A3D-E485-40C7-BA06-91A09EDA9665}" type="slidenum">
              <a:rPr lang="en-US" smtClean="0"/>
              <a:pPr/>
              <a:t>4</a:t>
            </a:fld>
            <a:endParaRPr lang="en-US"/>
          </a:p>
        </p:txBody>
      </p:sp>
    </p:spTree>
    <p:extLst>
      <p:ext uri="{BB962C8B-B14F-4D97-AF65-F5344CB8AC3E}">
        <p14:creationId xmlns:p14="http://schemas.microsoft.com/office/powerpoint/2010/main" val="140624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5:52</a:t>
            </a:r>
          </a:p>
        </p:txBody>
      </p:sp>
      <p:sp>
        <p:nvSpPr>
          <p:cNvPr id="4" name="Slide Number Placeholder 3"/>
          <p:cNvSpPr>
            <a:spLocks noGrp="1"/>
          </p:cNvSpPr>
          <p:nvPr>
            <p:ph type="sldNum" sz="quarter" idx="10"/>
          </p:nvPr>
        </p:nvSpPr>
        <p:spPr/>
        <p:txBody>
          <a:bodyPr/>
          <a:lstStyle/>
          <a:p>
            <a:fld id="{B7C29A3D-E485-40C7-BA06-91A09EDA9665}" type="slidenum">
              <a:rPr lang="en-US" smtClean="0"/>
              <a:pPr/>
              <a:t>7</a:t>
            </a:fld>
            <a:endParaRPr lang="en-US"/>
          </a:p>
        </p:txBody>
      </p:sp>
    </p:spTree>
    <p:extLst>
      <p:ext uri="{BB962C8B-B14F-4D97-AF65-F5344CB8AC3E}">
        <p14:creationId xmlns:p14="http://schemas.microsoft.com/office/powerpoint/2010/main" val="425333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29A3D-E485-40C7-BA06-91A09EDA9665}" type="slidenum">
              <a:rPr lang="en-US" smtClean="0"/>
              <a:pPr/>
              <a:t>9</a:t>
            </a:fld>
            <a:endParaRPr lang="en-US"/>
          </a:p>
        </p:txBody>
      </p:sp>
    </p:spTree>
    <p:extLst>
      <p:ext uri="{BB962C8B-B14F-4D97-AF65-F5344CB8AC3E}">
        <p14:creationId xmlns:p14="http://schemas.microsoft.com/office/powerpoint/2010/main" val="352805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29A3D-E485-40C7-BA06-91A09EDA9665}" type="slidenum">
              <a:rPr lang="en-US" smtClean="0"/>
              <a:pPr/>
              <a:t>10</a:t>
            </a:fld>
            <a:endParaRPr lang="en-US"/>
          </a:p>
        </p:txBody>
      </p:sp>
    </p:spTree>
    <p:extLst>
      <p:ext uri="{BB962C8B-B14F-4D97-AF65-F5344CB8AC3E}">
        <p14:creationId xmlns:p14="http://schemas.microsoft.com/office/powerpoint/2010/main" val="145465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29A3D-E485-40C7-BA06-91A09EDA9665}" type="slidenum">
              <a:rPr lang="en-US" smtClean="0"/>
              <a:pPr/>
              <a:t>12</a:t>
            </a:fld>
            <a:endParaRPr lang="en-US"/>
          </a:p>
        </p:txBody>
      </p:sp>
    </p:spTree>
    <p:extLst>
      <p:ext uri="{BB962C8B-B14F-4D97-AF65-F5344CB8AC3E}">
        <p14:creationId xmlns:p14="http://schemas.microsoft.com/office/powerpoint/2010/main" val="254005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29A3D-E485-40C7-BA06-91A09EDA9665}" type="slidenum">
              <a:rPr lang="en-US" smtClean="0"/>
              <a:pPr/>
              <a:t>15</a:t>
            </a:fld>
            <a:endParaRPr lang="en-US"/>
          </a:p>
        </p:txBody>
      </p:sp>
    </p:spTree>
    <p:extLst>
      <p:ext uri="{BB962C8B-B14F-4D97-AF65-F5344CB8AC3E}">
        <p14:creationId xmlns:p14="http://schemas.microsoft.com/office/powerpoint/2010/main" val="233475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A7F3CE-73B5-407A-B6C0-123D4300CFFA}"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D31C1AAC-B178-4E99-A52F-1853CF3E9D82}" type="slidenum">
              <a:rPr lang="en-US" smtClean="0"/>
              <a:pPr/>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7F3CE-73B5-407A-B6C0-123D4300CFFA}"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C1AAC-B178-4E99-A52F-1853CF3E9D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7F3CE-73B5-407A-B6C0-123D4300CFFA}"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C1AAC-B178-4E99-A52F-1853CF3E9D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A7F3CE-73B5-407A-B6C0-123D4300CFFA}" type="datetimeFigureOut">
              <a:rPr lang="en-US" smtClean="0"/>
              <a:pPr/>
              <a:t>9/13/2018</a:t>
            </a:fld>
            <a:endParaRPr lang="en-US"/>
          </a:p>
        </p:txBody>
      </p:sp>
      <p:sp>
        <p:nvSpPr>
          <p:cNvPr id="10" name="Slide Number Placeholder 9"/>
          <p:cNvSpPr>
            <a:spLocks noGrp="1"/>
          </p:cNvSpPr>
          <p:nvPr>
            <p:ph type="sldNum" sz="quarter" idx="11"/>
          </p:nvPr>
        </p:nvSpPr>
        <p:spPr/>
        <p:txBody>
          <a:bodyPr/>
          <a:lstStyle/>
          <a:p>
            <a:fld id="{D31C1AAC-B178-4E99-A52F-1853CF3E9D82}"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a:t>Click to edit Master title style</a:t>
            </a:r>
            <a:endParaRPr lang="en-US" dirty="0"/>
          </a:p>
        </p:txBody>
      </p:sp>
      <p:sp>
        <p:nvSpPr>
          <p:cNvPr id="19" name="Date Placeholder 18"/>
          <p:cNvSpPr>
            <a:spLocks noGrp="1"/>
          </p:cNvSpPr>
          <p:nvPr>
            <p:ph type="dt" sz="half" idx="10"/>
          </p:nvPr>
        </p:nvSpPr>
        <p:spPr/>
        <p:txBody>
          <a:bodyPr/>
          <a:lstStyle/>
          <a:p>
            <a:fld id="{34A7F3CE-73B5-407A-B6C0-123D4300CFFA}" type="datetimeFigureOut">
              <a:rPr lang="en-US" smtClean="0"/>
              <a:pPr/>
              <a:t>9/13/2018</a:t>
            </a:fld>
            <a:endParaRPr lang="en-US"/>
          </a:p>
        </p:txBody>
      </p:sp>
      <p:sp>
        <p:nvSpPr>
          <p:cNvPr id="20" name="Slide Number Placeholder 19"/>
          <p:cNvSpPr>
            <a:spLocks noGrp="1"/>
          </p:cNvSpPr>
          <p:nvPr>
            <p:ph type="sldNum" sz="quarter" idx="11"/>
          </p:nvPr>
        </p:nvSpPr>
        <p:spPr/>
        <p:txBody>
          <a:bodyPr/>
          <a:lstStyle/>
          <a:p>
            <a:fld id="{D31C1AAC-B178-4E99-A52F-1853CF3E9D82}"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4A7F3CE-73B5-407A-B6C0-123D4300CFFA}"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C1AAC-B178-4E99-A52F-1853CF3E9D82}" type="slidenum">
              <a:rPr lang="en-US" smtClean="0"/>
              <a:pPr/>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51023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4A7F3CE-73B5-407A-B6C0-123D4300CFFA}" type="datetimeFigureOut">
              <a:rPr lang="en-US" smtClean="0"/>
              <a:pPr/>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C1AAC-B178-4E99-A52F-1853CF3E9D82}" type="slidenum">
              <a:rPr lang="en-US" smtClean="0"/>
              <a:pPr/>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5102352" y="1380743"/>
            <a:ext cx="3730752"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A7F3CE-73B5-407A-B6C0-123D4300CFFA}" type="datetimeFigureOut">
              <a:rPr lang="en-US" smtClean="0"/>
              <a:pPr/>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C1AAC-B178-4E99-A52F-1853CF3E9D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A7F3CE-73B5-407A-B6C0-123D4300CFFA}" type="datetimeFigureOut">
              <a:rPr lang="en-US" smtClean="0"/>
              <a:pPr/>
              <a:t>9/13/2018</a:t>
            </a:fld>
            <a:endParaRPr lang="en-US"/>
          </a:p>
        </p:txBody>
      </p:sp>
      <p:sp>
        <p:nvSpPr>
          <p:cNvPr id="6" name="Slide Number Placeholder 5"/>
          <p:cNvSpPr>
            <a:spLocks noGrp="1"/>
          </p:cNvSpPr>
          <p:nvPr>
            <p:ph type="sldNum" sz="quarter" idx="11"/>
          </p:nvPr>
        </p:nvSpPr>
        <p:spPr/>
        <p:txBody>
          <a:bodyPr/>
          <a:lstStyle/>
          <a:p>
            <a:fld id="{D31C1AAC-B178-4E99-A52F-1853CF3E9D82}"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p:txBody>
          <a:bodyPr/>
          <a:lstStyle/>
          <a:p>
            <a:fld id="{34A7F3CE-73B5-407A-B6C0-123D4300CFFA}" type="datetimeFigureOut">
              <a:rPr lang="en-US" smtClean="0"/>
              <a:pPr/>
              <a:t>9/13/2018</a:t>
            </a:fld>
            <a:endParaRPr lang="en-US"/>
          </a:p>
        </p:txBody>
      </p:sp>
      <p:sp>
        <p:nvSpPr>
          <p:cNvPr id="10" name="Slide Number Placeholder 9"/>
          <p:cNvSpPr>
            <a:spLocks noGrp="1"/>
          </p:cNvSpPr>
          <p:nvPr>
            <p:ph type="sldNum" sz="quarter" idx="15"/>
          </p:nvPr>
        </p:nvSpPr>
        <p:spPr/>
        <p:txBody>
          <a:bodyPr/>
          <a:lstStyle/>
          <a:p>
            <a:fld id="{D31C1AAC-B178-4E99-A52F-1853CF3E9D82}"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7F3CE-73B5-407A-B6C0-123D4300CFFA}"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C1AAC-B178-4E99-A52F-1853CF3E9D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D31C1AAC-B178-4E99-A52F-1853CF3E9D82}" type="slidenum">
              <a:rPr lang="en-US" smtClean="0"/>
              <a:pPr/>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34A7F3CE-73B5-407A-B6C0-123D4300CFFA}" type="datetimeFigureOut">
              <a:rPr lang="en-US" smtClean="0"/>
              <a:pPr/>
              <a:t>9/13/2018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5VN56jQMW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hyperlink" Target="https://www.techemergence.com/what-is-machine-learn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jZPvXKewF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hyperlink" Target="https://www.techemergence.com/how-to-apply-machine-learning-to-business-problem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mazon.com/b?ie=UTF8&amp;node=160085890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mail.googleblog.com/2015/07/the-mail-you-want-not-spam-you-dont.html" TargetMode="External"/><Relationship Id="rId2" Type="http://schemas.openxmlformats.org/officeDocument/2006/relationships/hyperlink" Target="https://www.techemergence.com/everyday-examples-of-a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bing.com/videos/search?q=https://www.youtube.com/watch?v%3dihd9zrW6DOk&amp;view=detail&amp;mid=88A103D54ABB1A77D3B988A103D54ABB1A77D3B9&amp;FORM=VI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wXxrmussq4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vetta.org/documents/universal_intelligence_abstract_ai5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3825"/>
            <a:ext cx="818642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14400" y="2209800"/>
            <a:ext cx="7962900" cy="3124200"/>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4400" dirty="0">
                <a:solidFill>
                  <a:schemeClr val="tx2"/>
                </a:solidFill>
                <a:effectLst/>
                <a:latin typeface="+mj-lt"/>
              </a:rPr>
              <a:t/>
            </a:r>
            <a:br>
              <a:rPr lang="en-US" sz="4400" dirty="0">
                <a:solidFill>
                  <a:schemeClr val="tx2"/>
                </a:solidFill>
                <a:effectLst/>
                <a:latin typeface="+mj-lt"/>
              </a:rPr>
            </a:br>
            <a:r>
              <a:rPr lang="en-US" sz="4400" dirty="0">
                <a:solidFill>
                  <a:schemeClr val="tx2"/>
                </a:solidFill>
                <a:effectLst/>
                <a:latin typeface="+mj-lt"/>
              </a:rPr>
              <a:t>AI (Artificial Intelligence)</a:t>
            </a:r>
            <a:br>
              <a:rPr lang="en-US" sz="4400" dirty="0">
                <a:solidFill>
                  <a:schemeClr val="tx2"/>
                </a:solidFill>
                <a:effectLst/>
                <a:latin typeface="+mj-lt"/>
              </a:rPr>
            </a:br>
            <a:r>
              <a:rPr lang="en-US" sz="4400" dirty="0">
                <a:solidFill>
                  <a:schemeClr val="tx2"/>
                </a:solidFill>
                <a:effectLst/>
                <a:latin typeface="+mj-lt"/>
              </a:rPr>
              <a:t> &amp; ML (Machine Learning)</a:t>
            </a:r>
            <a:br>
              <a:rPr lang="en-US" sz="4400" dirty="0">
                <a:solidFill>
                  <a:schemeClr val="tx2"/>
                </a:solidFill>
                <a:effectLst/>
                <a:latin typeface="+mj-lt"/>
              </a:rPr>
            </a:br>
            <a:r>
              <a:rPr lang="en-US" sz="4400" dirty="0">
                <a:solidFill>
                  <a:schemeClr val="tx2"/>
                </a:solidFill>
                <a:effectLst/>
                <a:latin typeface="+mj-lt"/>
              </a:rPr>
              <a:t/>
            </a:r>
            <a:br>
              <a:rPr lang="en-US" sz="4400" dirty="0">
                <a:solidFill>
                  <a:schemeClr val="tx2"/>
                </a:solidFill>
                <a:effectLst/>
                <a:latin typeface="+mj-lt"/>
              </a:rPr>
            </a:br>
            <a:r>
              <a:rPr lang="en-US" sz="4400" dirty="0">
                <a:solidFill>
                  <a:schemeClr val="tx2"/>
                </a:solidFill>
                <a:effectLst/>
                <a:latin typeface="+mj-lt"/>
              </a:rPr>
              <a:t>September 13, 2018</a:t>
            </a:r>
          </a:p>
        </p:txBody>
      </p:sp>
    </p:spTree>
    <p:extLst>
      <p:ext uri="{BB962C8B-B14F-4D97-AF65-F5344CB8AC3E}">
        <p14:creationId xmlns:p14="http://schemas.microsoft.com/office/powerpoint/2010/main" val="282039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60325-9F74-47BA-8858-C283B4616F6E}"/>
              </a:ext>
            </a:extLst>
          </p:cNvPr>
          <p:cNvSpPr>
            <a:spLocks noGrp="1"/>
          </p:cNvSpPr>
          <p:nvPr>
            <p:ph type="title"/>
          </p:nvPr>
        </p:nvSpPr>
        <p:spPr/>
        <p:txBody>
          <a:bodyPr/>
          <a:lstStyle/>
          <a:p>
            <a:r>
              <a:rPr lang="en-US" sz="1400" dirty="0"/>
              <a:t>Video: </a:t>
            </a:r>
            <a:r>
              <a:rPr lang="en-US" sz="1400" b="0" dirty="0">
                <a:effectLst/>
                <a:hlinkClick r:id="rId3"/>
              </a:rPr>
              <a:t>Google Duplex: A.I. Assistant Calls Local Businesses To Make Appointments</a:t>
            </a:r>
            <a:endParaRPr lang="en-US" sz="1400" dirty="0"/>
          </a:p>
        </p:txBody>
      </p:sp>
      <p:pic>
        <p:nvPicPr>
          <p:cNvPr id="4" name="Content Placeholder 3">
            <a:extLst>
              <a:ext uri="{FF2B5EF4-FFF2-40B4-BE49-F238E27FC236}">
                <a16:creationId xmlns="" xmlns:a16="http://schemas.microsoft.com/office/drawing/2014/main" id="{5BC16C4B-5FC0-4464-92D8-D50EE0BAFB86}"/>
              </a:ext>
            </a:extLst>
          </p:cNvPr>
          <p:cNvPicPr>
            <a:picLocks noGrp="1" noChangeAspect="1"/>
          </p:cNvPicPr>
          <p:nvPr>
            <p:ph idx="1"/>
          </p:nvPr>
        </p:nvPicPr>
        <p:blipFill>
          <a:blip r:embed="rId4"/>
          <a:stretch>
            <a:fillRect/>
          </a:stretch>
        </p:blipFill>
        <p:spPr>
          <a:xfrm>
            <a:off x="2727395" y="914400"/>
            <a:ext cx="3689210" cy="4419600"/>
          </a:xfrm>
          <a:prstGeom prst="rect">
            <a:avLst/>
          </a:prstGeom>
        </p:spPr>
      </p:pic>
    </p:spTree>
    <p:extLst>
      <p:ext uri="{BB962C8B-B14F-4D97-AF65-F5344CB8AC3E}">
        <p14:creationId xmlns:p14="http://schemas.microsoft.com/office/powerpoint/2010/main" val="79575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0F1E6C-DD9B-4563-8BBA-1EFDE9AE261D}"/>
              </a:ext>
            </a:extLst>
          </p:cNvPr>
          <p:cNvSpPr>
            <a:spLocks noGrp="1"/>
          </p:cNvSpPr>
          <p:nvPr>
            <p:ph idx="1"/>
          </p:nvPr>
        </p:nvSpPr>
        <p:spPr/>
        <p:txBody>
          <a:bodyPr/>
          <a:lstStyle/>
          <a:p>
            <a:r>
              <a:rPr lang="en-US" i="1" dirty="0">
                <a:hlinkClick r:id="rId2"/>
              </a:rPr>
              <a:t>What is Machine Learning</a:t>
            </a:r>
            <a:endParaRPr lang="en-US" i="1" dirty="0"/>
          </a:p>
          <a:p>
            <a:endParaRPr lang="en-US" i="1" dirty="0"/>
          </a:p>
          <a:p>
            <a:r>
              <a:rPr lang="en-US" i="1" dirty="0"/>
              <a:t>“Machine Learning is the science of getting computers to learn and act like humans do, and improve their learning over time in autonomous fashion, by feeding them data and information in the form of observations and real-world interactions.”</a:t>
            </a:r>
            <a:endParaRPr lang="en-US" dirty="0"/>
          </a:p>
        </p:txBody>
      </p:sp>
    </p:spTree>
    <p:extLst>
      <p:ext uri="{BB962C8B-B14F-4D97-AF65-F5344CB8AC3E}">
        <p14:creationId xmlns:p14="http://schemas.microsoft.com/office/powerpoint/2010/main" val="124867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60325-9F74-47BA-8858-C283B4616F6E}"/>
              </a:ext>
            </a:extLst>
          </p:cNvPr>
          <p:cNvSpPr>
            <a:spLocks noGrp="1"/>
          </p:cNvSpPr>
          <p:nvPr>
            <p:ph type="title"/>
          </p:nvPr>
        </p:nvSpPr>
        <p:spPr/>
        <p:txBody>
          <a:bodyPr/>
          <a:lstStyle/>
          <a:p>
            <a:r>
              <a:rPr lang="en-US" sz="1400" dirty="0"/>
              <a:t>Video: </a:t>
            </a:r>
            <a:r>
              <a:rPr lang="en-US" sz="1400" b="0" dirty="0">
                <a:effectLst/>
                <a:hlinkClick r:id="rId3"/>
              </a:rPr>
              <a:t>Yamaha MOTOBOT 2 vs. Valentino Rossi</a:t>
            </a:r>
            <a:endParaRPr lang="en-US" sz="1400" dirty="0"/>
          </a:p>
        </p:txBody>
      </p:sp>
      <p:pic>
        <p:nvPicPr>
          <p:cNvPr id="6" name="Content Placeholder 5">
            <a:extLst>
              <a:ext uri="{FF2B5EF4-FFF2-40B4-BE49-F238E27FC236}">
                <a16:creationId xmlns="" xmlns:a16="http://schemas.microsoft.com/office/drawing/2014/main" id="{F15722E4-A211-44AE-83E4-5730866CBB39}"/>
              </a:ext>
            </a:extLst>
          </p:cNvPr>
          <p:cNvPicPr>
            <a:picLocks noGrp="1" noChangeAspect="1"/>
          </p:cNvPicPr>
          <p:nvPr>
            <p:ph idx="1"/>
          </p:nvPr>
        </p:nvPicPr>
        <p:blipFill>
          <a:blip r:embed="rId4"/>
          <a:stretch>
            <a:fillRect/>
          </a:stretch>
        </p:blipFill>
        <p:spPr>
          <a:xfrm>
            <a:off x="1219200" y="1102058"/>
            <a:ext cx="7467600" cy="3891884"/>
          </a:xfrm>
          <a:prstGeom prst="rect">
            <a:avLst/>
          </a:prstGeom>
        </p:spPr>
      </p:pic>
    </p:spTree>
    <p:extLst>
      <p:ext uri="{BB962C8B-B14F-4D97-AF65-F5344CB8AC3E}">
        <p14:creationId xmlns:p14="http://schemas.microsoft.com/office/powerpoint/2010/main" val="153264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590D7F-B34E-48E0-B330-AF721A9AEDC3}"/>
              </a:ext>
            </a:extLst>
          </p:cNvPr>
          <p:cNvSpPr>
            <a:spLocks noGrp="1"/>
          </p:cNvSpPr>
          <p:nvPr>
            <p:ph idx="1"/>
          </p:nvPr>
        </p:nvSpPr>
        <p:spPr/>
        <p:txBody>
          <a:bodyPr>
            <a:normAutofit fontScale="70000" lnSpcReduction="20000"/>
          </a:bodyPr>
          <a:lstStyle/>
          <a:p>
            <a:pPr marL="0" indent="0">
              <a:buNone/>
            </a:pPr>
            <a:r>
              <a:rPr lang="en-US" sz="3300" b="1" dirty="0"/>
              <a:t>What Kinds of Business Problems Can Machine Learning Handle</a:t>
            </a:r>
          </a:p>
          <a:p>
            <a:pPr marL="0" indent="0">
              <a:buNone/>
            </a:pPr>
            <a:endParaRPr lang="en-US" sz="3300" b="1" dirty="0"/>
          </a:p>
          <a:p>
            <a:pPr marL="514350" indent="-514350">
              <a:buFont typeface="+mj-lt"/>
              <a:buAutoNum type="arabicPeriod"/>
            </a:pPr>
            <a:r>
              <a:rPr lang="en-US" b="1" dirty="0"/>
              <a:t>Is the prediction you’re trying to make (or decision you’re trying to make) complex enough to warrant ML in the first place?</a:t>
            </a:r>
          </a:p>
          <a:p>
            <a:pPr marL="914400" lvl="1" indent="-514350">
              <a:buFont typeface="+mj-lt"/>
              <a:buAutoNum type="arabicPeriod"/>
            </a:pPr>
            <a:r>
              <a:rPr lang="en-US" i="1" dirty="0"/>
              <a:t>Face detection </a:t>
            </a:r>
          </a:p>
          <a:p>
            <a:pPr marL="914400" lvl="1" indent="-514350">
              <a:buFont typeface="+mj-lt"/>
              <a:buAutoNum type="arabicPeriod"/>
            </a:pPr>
            <a:r>
              <a:rPr lang="en-US" i="1" dirty="0"/>
              <a:t>Email spam filters</a:t>
            </a:r>
          </a:p>
          <a:p>
            <a:pPr marL="914400" lvl="1" indent="-514350">
              <a:buFont typeface="+mj-lt"/>
              <a:buAutoNum type="arabicPeriod"/>
            </a:pPr>
            <a:r>
              <a:rPr lang="en-US" i="1" dirty="0"/>
              <a:t>Product / music / movie recommendation</a:t>
            </a:r>
          </a:p>
          <a:p>
            <a:pPr marL="914400" lvl="1" indent="-514350">
              <a:buFont typeface="+mj-lt"/>
              <a:buAutoNum type="arabicPeriod"/>
            </a:pPr>
            <a:r>
              <a:rPr lang="en-US" i="1" dirty="0"/>
              <a:t>Speech recognition</a:t>
            </a:r>
            <a:r>
              <a:rPr lang="en-US" dirty="0"/>
              <a:t> </a:t>
            </a:r>
          </a:p>
          <a:p>
            <a:pPr marL="914400" lvl="1" indent="-514350">
              <a:buFont typeface="+mj-lt"/>
              <a:buAutoNum type="arabicPeriod"/>
            </a:pPr>
            <a:r>
              <a:rPr lang="en-US" i="1" dirty="0"/>
              <a:t>Credit card purchase fraud detection</a:t>
            </a:r>
            <a:r>
              <a:rPr lang="en-US" dirty="0"/>
              <a:t> </a:t>
            </a:r>
            <a:endParaRPr lang="en-US" b="1" dirty="0"/>
          </a:p>
          <a:p>
            <a:pPr marL="514350" indent="-514350">
              <a:buFont typeface="+mj-lt"/>
              <a:buAutoNum type="arabicPeriod"/>
            </a:pPr>
            <a:r>
              <a:rPr lang="en-US" b="1" dirty="0"/>
              <a:t>Do you have new data and clean data?</a:t>
            </a:r>
          </a:p>
          <a:p>
            <a:pPr marL="514350" indent="-514350">
              <a:buFont typeface="+mj-lt"/>
              <a:buAutoNum type="arabicPeriod"/>
            </a:pPr>
            <a:r>
              <a:rPr lang="en-US" b="1" dirty="0"/>
              <a:t>Does your data have existing labels to help a machine make sense of it?</a:t>
            </a:r>
          </a:p>
          <a:p>
            <a:pPr marL="514350" indent="-514350">
              <a:buFont typeface="+mj-lt"/>
              <a:buAutoNum type="arabicPeriod"/>
            </a:pPr>
            <a:endParaRPr lang="en-US" b="1" dirty="0"/>
          </a:p>
          <a:p>
            <a:pPr marL="0" indent="0">
              <a:buNone/>
            </a:pPr>
            <a:r>
              <a:rPr lang="en-US" sz="1800" u="sng" dirty="0">
                <a:hlinkClick r:id="rId2"/>
              </a:rPr>
              <a:t>https://www.techemergence.com/how-to-apply-machine-learning-to-business-problems/</a:t>
            </a:r>
            <a:endParaRPr lang="en-US" sz="1800" dirty="0"/>
          </a:p>
        </p:txBody>
      </p:sp>
    </p:spTree>
    <p:extLst>
      <p:ext uri="{BB962C8B-B14F-4D97-AF65-F5344CB8AC3E}">
        <p14:creationId xmlns:p14="http://schemas.microsoft.com/office/powerpoint/2010/main" val="111186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Amazon Go</a:t>
            </a:r>
            <a:endParaRPr lang="en-US" dirty="0"/>
          </a:p>
          <a:p>
            <a:endParaRPr lang="en-US" dirty="0"/>
          </a:p>
          <a:p>
            <a:r>
              <a:rPr lang="en-US" dirty="0"/>
              <a:t>How would you develop the requirements for this project?</a:t>
            </a:r>
          </a:p>
          <a:p>
            <a:r>
              <a:rPr lang="en-US" dirty="0"/>
              <a:t> </a:t>
            </a:r>
          </a:p>
          <a:p>
            <a:r>
              <a:rPr lang="en-US" sz="1400" dirty="0"/>
              <a:t>https://www.amazon.com/b?ie=UTF8&amp;node=16008589011</a:t>
            </a:r>
          </a:p>
        </p:txBody>
      </p:sp>
    </p:spTree>
    <p:extLst>
      <p:ext uri="{BB962C8B-B14F-4D97-AF65-F5344CB8AC3E}">
        <p14:creationId xmlns:p14="http://schemas.microsoft.com/office/powerpoint/2010/main" val="177825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39DEC8AE-E82A-4B56-A198-D21CE6116B53}"/>
              </a:ext>
            </a:extLst>
          </p:cNvPr>
          <p:cNvPicPr>
            <a:picLocks noGrp="1" noChangeAspect="1"/>
          </p:cNvPicPr>
          <p:nvPr>
            <p:ph idx="1"/>
          </p:nvPr>
        </p:nvPicPr>
        <p:blipFill>
          <a:blip r:embed="rId4"/>
          <a:stretch>
            <a:fillRect/>
          </a:stretch>
        </p:blipFill>
        <p:spPr>
          <a:xfrm>
            <a:off x="2219325" y="1762125"/>
            <a:ext cx="5467350" cy="2571750"/>
          </a:xfrm>
          <a:prstGeom prst="rect">
            <a:avLst/>
          </a:prstGeom>
        </p:spPr>
      </p:pic>
      <p:graphicFrame>
        <p:nvGraphicFramePr>
          <p:cNvPr id="5" name="Object 4">
            <a:extLst>
              <a:ext uri="{FF2B5EF4-FFF2-40B4-BE49-F238E27FC236}">
                <a16:creationId xmlns="" xmlns:a16="http://schemas.microsoft.com/office/drawing/2014/main" id="{B43B719E-B8A6-4A9E-8189-2382A0CAB811}"/>
              </a:ext>
            </a:extLst>
          </p:cNvPr>
          <p:cNvGraphicFramePr>
            <a:graphicFrameLocks noChangeAspect="1"/>
          </p:cNvGraphicFramePr>
          <p:nvPr>
            <p:extLst>
              <p:ext uri="{D42A27DB-BD31-4B8C-83A1-F6EECF244321}">
                <p14:modId xmlns:p14="http://schemas.microsoft.com/office/powerpoint/2010/main" val="3932900164"/>
              </p:ext>
            </p:extLst>
          </p:nvPr>
        </p:nvGraphicFramePr>
        <p:xfrm>
          <a:off x="3856038" y="4613275"/>
          <a:ext cx="1084262" cy="484188"/>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5" imgW="1084680" imgH="484200" progId="Package">
                  <p:embed/>
                </p:oleObj>
              </mc:Choice>
              <mc:Fallback>
                <p:oleObj name="Packager Shell Object" showAsIcon="1" r:id="rId5" imgW="1084680" imgH="484200" progId="Package">
                  <p:embed/>
                  <p:pic>
                    <p:nvPicPr>
                      <p:cNvPr id="5" name="Object 4">
                        <a:extLst>
                          <a:ext uri="{FF2B5EF4-FFF2-40B4-BE49-F238E27FC236}">
                            <a16:creationId xmlns="" xmlns:a16="http://schemas.microsoft.com/office/drawing/2014/main" id="{B43B719E-B8A6-4A9E-8189-2382A0CAB811}"/>
                          </a:ext>
                        </a:extLst>
                      </p:cNvPr>
                      <p:cNvPicPr/>
                      <p:nvPr/>
                    </p:nvPicPr>
                    <p:blipFill>
                      <a:blip r:embed="rId6"/>
                      <a:stretch>
                        <a:fillRect/>
                      </a:stretch>
                    </p:blipFill>
                    <p:spPr>
                      <a:xfrm>
                        <a:off x="3856038" y="4613275"/>
                        <a:ext cx="1084262" cy="484188"/>
                      </a:xfrm>
                      <a:prstGeom prst="rect">
                        <a:avLst/>
                      </a:prstGeom>
                    </p:spPr>
                  </p:pic>
                </p:oleObj>
              </mc:Fallback>
            </mc:AlternateContent>
          </a:graphicData>
        </a:graphic>
      </p:graphicFrame>
    </p:spTree>
    <p:extLst>
      <p:ext uri="{BB962C8B-B14F-4D97-AF65-F5344CB8AC3E}">
        <p14:creationId xmlns:p14="http://schemas.microsoft.com/office/powerpoint/2010/main" val="132542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3825"/>
            <a:ext cx="818642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8200" y="2209800"/>
            <a:ext cx="8229600" cy="914400"/>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3200" dirty="0">
                <a:solidFill>
                  <a:schemeClr val="tx2">
                    <a:lumMod val="75000"/>
                  </a:schemeClr>
                </a:solidFill>
                <a:effectLst/>
                <a:latin typeface="+mj-lt"/>
              </a:rPr>
              <a:t>Welcome!</a:t>
            </a:r>
            <a:br>
              <a:rPr lang="en-US" sz="3200" dirty="0">
                <a:solidFill>
                  <a:schemeClr val="tx2">
                    <a:lumMod val="75000"/>
                  </a:schemeClr>
                </a:solidFill>
                <a:effectLst/>
                <a:latin typeface="+mj-lt"/>
              </a:rPr>
            </a:br>
            <a:r>
              <a:rPr lang="en-US" sz="3200" dirty="0">
                <a:solidFill>
                  <a:schemeClr val="tx2">
                    <a:lumMod val="75000"/>
                  </a:schemeClr>
                </a:solidFill>
                <a:effectLst/>
                <a:latin typeface="+mj-lt"/>
              </a:rPr>
              <a:t>2018 Monthly Chapter Event </a:t>
            </a:r>
            <a:br>
              <a:rPr lang="en-US" sz="3200" dirty="0">
                <a:solidFill>
                  <a:schemeClr val="tx2">
                    <a:lumMod val="75000"/>
                  </a:schemeClr>
                </a:solidFill>
                <a:effectLst/>
                <a:latin typeface="+mj-lt"/>
              </a:rPr>
            </a:br>
            <a:endParaRPr lang="en-US" sz="3200" dirty="0">
              <a:solidFill>
                <a:schemeClr val="tx2">
                  <a:lumMod val="75000"/>
                </a:schemeClr>
              </a:solidFill>
              <a:effectLst/>
              <a:latin typeface="+mj-lt"/>
            </a:endParaRPr>
          </a:p>
        </p:txBody>
      </p:sp>
      <p:sp>
        <p:nvSpPr>
          <p:cNvPr id="5" name="TextBox 4"/>
          <p:cNvSpPr txBox="1"/>
          <p:nvPr/>
        </p:nvSpPr>
        <p:spPr>
          <a:xfrm>
            <a:off x="990600" y="2971800"/>
            <a:ext cx="7696200" cy="2215991"/>
          </a:xfrm>
          <a:prstGeom prst="rect">
            <a:avLst/>
          </a:prstGeom>
          <a:solidFill>
            <a:schemeClr val="bg1"/>
          </a:solidFill>
        </p:spPr>
        <p:txBody>
          <a:bodyPr wrap="square" rtlCol="0">
            <a:spAutoFit/>
          </a:bodyPr>
          <a:lstStyle/>
          <a:p>
            <a:r>
              <a:rPr lang="en-US" sz="2400" b="1" dirty="0"/>
              <a:t>This Evening's Schedule</a:t>
            </a:r>
            <a:endParaRPr lang="en-US" sz="2400" dirty="0"/>
          </a:p>
          <a:p>
            <a:endParaRPr lang="en-US" dirty="0"/>
          </a:p>
          <a:p>
            <a:r>
              <a:rPr lang="en-US" dirty="0"/>
              <a:t>6:15 PM – 6:30 PM     Networking and Refreshments</a:t>
            </a:r>
          </a:p>
          <a:p>
            <a:r>
              <a:rPr lang="en-US" dirty="0"/>
              <a:t>6:30 PM – 6:45 PM     Chapter Business</a:t>
            </a:r>
          </a:p>
          <a:p>
            <a:r>
              <a:rPr lang="en-US" dirty="0"/>
              <a:t>6:45 PM – 7:30 PM     Feature Presentation &amp; Discussion</a:t>
            </a:r>
          </a:p>
          <a:p>
            <a:r>
              <a:rPr lang="en-US" dirty="0"/>
              <a:t>7:30 PM – 7:45 PM     Q&amp;A and Meeting Wrap Up    </a:t>
            </a:r>
            <a:endParaRPr lang="en-US" sz="2400" dirty="0"/>
          </a:p>
          <a:p>
            <a:endParaRPr lang="en-US" sz="2400" dirty="0"/>
          </a:p>
        </p:txBody>
      </p:sp>
    </p:spTree>
    <p:extLst>
      <p:ext uri="{BB962C8B-B14F-4D97-AF65-F5344CB8AC3E}">
        <p14:creationId xmlns:p14="http://schemas.microsoft.com/office/powerpoint/2010/main" val="10033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
            <a:ext cx="36384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724400" y="200025"/>
            <a:ext cx="4343400" cy="685800"/>
          </a:xfrm>
          <a:prstGeom prst="rect">
            <a:avLst/>
          </a:prstGeom>
          <a:ln w="15875"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lvl1pPr algn="l" defTabSz="914400" rtl="0" eaLnBrk="1" latinLnBrk="0" hangingPunct="1">
              <a:spcBef>
                <a:spcPct val="0"/>
              </a:spcBef>
              <a:buNone/>
              <a:defRPr sz="11500" b="1" kern="1200">
                <a:ln w="12700">
                  <a:solidFill>
                    <a:schemeClr val="tx2"/>
                  </a:solidFill>
                </a:ln>
                <a:solidFill>
                  <a:schemeClr val="dk1"/>
                </a:solidFill>
                <a:effectLst>
                  <a:outerShdw blurRad="50800" dist="38100" dir="8100000" algn="tr" rotWithShape="0">
                    <a:prstClr val="black">
                      <a:alpha val="40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dirty="0">
                <a:solidFill>
                  <a:schemeClr val="tx2"/>
                </a:solidFill>
                <a:effectLst/>
              </a:rPr>
              <a:t>2018 Event Calendar</a:t>
            </a:r>
          </a:p>
        </p:txBody>
      </p:sp>
      <p:sp>
        <p:nvSpPr>
          <p:cNvPr id="11" name="TextBox 10"/>
          <p:cNvSpPr txBox="1"/>
          <p:nvPr/>
        </p:nvSpPr>
        <p:spPr>
          <a:xfrm>
            <a:off x="1219200" y="1066801"/>
            <a:ext cx="7315200" cy="3416320"/>
          </a:xfrm>
          <a:prstGeom prst="rect">
            <a:avLst/>
          </a:prstGeom>
          <a:noFill/>
        </p:spPr>
        <p:txBody>
          <a:bodyPr wrap="square" rtlCol="0">
            <a:spAutoFit/>
          </a:bodyPr>
          <a:lstStyle/>
          <a:p>
            <a:r>
              <a:rPr lang="en-US" dirty="0"/>
              <a:t> </a:t>
            </a:r>
            <a:r>
              <a:rPr lang="en-US" b="1" dirty="0"/>
              <a:t>When:   2</a:t>
            </a:r>
            <a:r>
              <a:rPr lang="en-US" b="1" baseline="30000" dirty="0"/>
              <a:t>nd</a:t>
            </a:r>
            <a:r>
              <a:rPr lang="en-US" b="1" dirty="0"/>
              <a:t>  Thursday of Every Month </a:t>
            </a:r>
          </a:p>
          <a:p>
            <a:r>
              <a:rPr lang="en-US" b="1" dirty="0"/>
              <a:t>Where:  Microsoft, Iselin, NJ</a:t>
            </a:r>
          </a:p>
          <a:p>
            <a:endParaRPr lang="en-US" b="1" dirty="0"/>
          </a:p>
          <a:p>
            <a:endParaRPr lang="en-US" b="1" dirty="0"/>
          </a:p>
          <a:p>
            <a:r>
              <a:rPr lang="en-US" b="1" u="sng" dirty="0"/>
              <a:t>Upcoming Events</a:t>
            </a:r>
          </a:p>
          <a:p>
            <a:r>
              <a:rPr lang="en-US" b="1" dirty="0"/>
              <a:t>11-Oct-2018	An Microsoft Expert will provide a hands on 			demonstration on how to apply AI &amp; ML using 			Microsoft business intelligence tools, such as Power BI, 		Visio and Excel</a:t>
            </a:r>
          </a:p>
          <a:p>
            <a:r>
              <a:rPr lang="en-US" b="1" dirty="0"/>
              <a:t>  8-Nov-2018	Annual General Meeting </a:t>
            </a:r>
          </a:p>
          <a:p>
            <a:r>
              <a:rPr lang="en-US" b="1" dirty="0"/>
              <a:t>13-Dec-2018	Holiday Social</a:t>
            </a:r>
          </a:p>
          <a:p>
            <a:r>
              <a:rPr lang="en-US" b="1" dirty="0"/>
              <a:t>  </a:t>
            </a:r>
          </a:p>
        </p:txBody>
      </p:sp>
    </p:spTree>
    <p:extLst>
      <p:ext uri="{BB962C8B-B14F-4D97-AF65-F5344CB8AC3E}">
        <p14:creationId xmlns:p14="http://schemas.microsoft.com/office/powerpoint/2010/main" val="361857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
            <a:ext cx="36384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19200" y="1066801"/>
            <a:ext cx="7315200" cy="646331"/>
          </a:xfrm>
          <a:prstGeom prst="rect">
            <a:avLst/>
          </a:prstGeom>
          <a:noFill/>
        </p:spPr>
        <p:txBody>
          <a:bodyPr wrap="square" rtlCol="0">
            <a:spAutoFit/>
          </a:bodyPr>
          <a:lstStyle/>
          <a:p>
            <a:pPr algn="ctr"/>
            <a:endParaRPr lang="en-US" i="1" dirty="0"/>
          </a:p>
          <a:p>
            <a:endParaRPr lang="en-US" i="1" dirty="0"/>
          </a:p>
        </p:txBody>
      </p:sp>
      <p:sp>
        <p:nvSpPr>
          <p:cNvPr id="5" name="Rectangle 4"/>
          <p:cNvSpPr/>
          <p:nvPr/>
        </p:nvSpPr>
        <p:spPr>
          <a:xfrm>
            <a:off x="1752600" y="5276316"/>
            <a:ext cx="6248400" cy="838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IIBA</a:t>
            </a:r>
          </a:p>
        </p:txBody>
      </p:sp>
      <p:sp>
        <p:nvSpPr>
          <p:cNvPr id="7" name="Rectangle 6"/>
          <p:cNvSpPr/>
          <p:nvPr/>
        </p:nvSpPr>
        <p:spPr>
          <a:xfrm>
            <a:off x="2171700" y="4381500"/>
            <a:ext cx="52959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BABOK / Certifications</a:t>
            </a:r>
          </a:p>
        </p:txBody>
      </p:sp>
      <p:sp>
        <p:nvSpPr>
          <p:cNvPr id="8" name="Rectangle 7"/>
          <p:cNvSpPr/>
          <p:nvPr/>
        </p:nvSpPr>
        <p:spPr>
          <a:xfrm>
            <a:off x="2286000" y="2622135"/>
            <a:ext cx="1371600" cy="1676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Community of BA Professionals</a:t>
            </a:r>
          </a:p>
          <a:p>
            <a:pPr algn="ctr"/>
            <a:r>
              <a:rPr lang="en-US" sz="1400" dirty="0"/>
              <a:t>[Professional Network]</a:t>
            </a:r>
          </a:p>
          <a:p>
            <a:pPr algn="ctr"/>
            <a:endParaRPr lang="en-US" sz="1400" dirty="0"/>
          </a:p>
        </p:txBody>
      </p:sp>
      <p:sp>
        <p:nvSpPr>
          <p:cNvPr id="9" name="Rectangle 8"/>
          <p:cNvSpPr/>
          <p:nvPr/>
        </p:nvSpPr>
        <p:spPr>
          <a:xfrm>
            <a:off x="3886200" y="2622135"/>
            <a:ext cx="1752600" cy="1676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Center </a:t>
            </a:r>
          </a:p>
          <a:p>
            <a:pPr algn="ctr"/>
            <a:r>
              <a:rPr lang="en-US" sz="1400" dirty="0"/>
              <a:t>Of </a:t>
            </a:r>
          </a:p>
          <a:p>
            <a:pPr algn="ctr"/>
            <a:r>
              <a:rPr lang="en-US" sz="1400" dirty="0"/>
              <a:t>Excellence</a:t>
            </a:r>
          </a:p>
          <a:p>
            <a:pPr algn="ctr"/>
            <a:r>
              <a:rPr lang="en-US" sz="1400" dirty="0"/>
              <a:t>[Prof. Development &amp; Continuous Learning] </a:t>
            </a:r>
          </a:p>
        </p:txBody>
      </p:sp>
      <p:sp>
        <p:nvSpPr>
          <p:cNvPr id="10" name="Rectangle 9"/>
          <p:cNvSpPr/>
          <p:nvPr/>
        </p:nvSpPr>
        <p:spPr>
          <a:xfrm>
            <a:off x="5791200" y="2624271"/>
            <a:ext cx="1524000" cy="1676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r>
              <a:rPr lang="en-US" sz="1400" dirty="0"/>
              <a:t>Thought Leaders in emerging technology &amp; adjacent domains</a:t>
            </a:r>
          </a:p>
        </p:txBody>
      </p:sp>
      <p:sp>
        <p:nvSpPr>
          <p:cNvPr id="12" name="Isosceles Triangle 11"/>
          <p:cNvSpPr/>
          <p:nvPr/>
        </p:nvSpPr>
        <p:spPr>
          <a:xfrm>
            <a:off x="2514600" y="1447800"/>
            <a:ext cx="4572000" cy="1098135"/>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IIBA NJ</a:t>
            </a:r>
          </a:p>
          <a:p>
            <a:pPr algn="ctr"/>
            <a:r>
              <a:rPr lang="en-US" dirty="0"/>
              <a:t>Recognized BA Experts</a:t>
            </a:r>
          </a:p>
        </p:txBody>
      </p:sp>
    </p:spTree>
    <p:extLst>
      <p:ext uri="{BB962C8B-B14F-4D97-AF65-F5344CB8AC3E}">
        <p14:creationId xmlns:p14="http://schemas.microsoft.com/office/powerpoint/2010/main" val="380463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A2C4A94-5A71-46C5-B9ED-41E37AC3AB85}"/>
              </a:ext>
            </a:extLst>
          </p:cNvPr>
          <p:cNvSpPr>
            <a:spLocks noGrp="1"/>
          </p:cNvSpPr>
          <p:nvPr>
            <p:ph idx="1"/>
          </p:nvPr>
        </p:nvSpPr>
        <p:spPr/>
        <p:txBody>
          <a:bodyPr/>
          <a:lstStyle/>
          <a:p>
            <a:pPr marL="0" indent="0">
              <a:buNone/>
            </a:pPr>
            <a:r>
              <a:rPr lang="en-US" b="1" dirty="0"/>
              <a:t>AI vs ML</a:t>
            </a:r>
          </a:p>
          <a:p>
            <a:endParaRPr lang="en-US" dirty="0"/>
          </a:p>
          <a:p>
            <a:r>
              <a:rPr lang="en-US" dirty="0"/>
              <a:t>AI:  is the science of computers emulating humans (and sometimes dogs)</a:t>
            </a:r>
          </a:p>
          <a:p>
            <a:endParaRPr lang="en-US" dirty="0"/>
          </a:p>
          <a:p>
            <a:r>
              <a:rPr lang="en-US" dirty="0"/>
              <a:t>ML:  is a method of how machines learn from data </a:t>
            </a:r>
          </a:p>
        </p:txBody>
      </p:sp>
    </p:spTree>
    <p:extLst>
      <p:ext uri="{BB962C8B-B14F-4D97-AF65-F5344CB8AC3E}">
        <p14:creationId xmlns:p14="http://schemas.microsoft.com/office/powerpoint/2010/main" val="82498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590D7F-B34E-48E0-B330-AF721A9AEDC3}"/>
              </a:ext>
            </a:extLst>
          </p:cNvPr>
          <p:cNvSpPr>
            <a:spLocks noGrp="1"/>
          </p:cNvSpPr>
          <p:nvPr>
            <p:ph idx="1"/>
          </p:nvPr>
        </p:nvSpPr>
        <p:spPr>
          <a:xfrm>
            <a:off x="457200" y="609600"/>
            <a:ext cx="7467600" cy="4419600"/>
          </a:xfrm>
        </p:spPr>
        <p:txBody>
          <a:bodyPr>
            <a:normAutofit/>
          </a:bodyPr>
          <a:lstStyle/>
          <a:p>
            <a:r>
              <a:rPr lang="en-US" dirty="0"/>
              <a:t>Everyday “</a:t>
            </a:r>
            <a:r>
              <a:rPr lang="en-US" dirty="0" smtClean="0"/>
              <a:t>Mainstream</a:t>
            </a:r>
            <a:r>
              <a:rPr lang="en-US" dirty="0"/>
              <a:t>” Examples of AI</a:t>
            </a:r>
          </a:p>
          <a:p>
            <a:pPr lvl="1"/>
            <a:r>
              <a:rPr lang="en-US" u="sng" dirty="0">
                <a:hlinkClick r:id="rId2"/>
              </a:rPr>
              <a:t>https://www.techemergence.com/everyday-examples-of-ai/</a:t>
            </a:r>
            <a:r>
              <a:rPr lang="en-US" dirty="0"/>
              <a:t> </a:t>
            </a:r>
          </a:p>
          <a:p>
            <a:r>
              <a:rPr lang="en-US" dirty="0"/>
              <a:t>Email</a:t>
            </a:r>
          </a:p>
          <a:p>
            <a:pPr lvl="1"/>
            <a:r>
              <a:rPr lang="en-US" dirty="0"/>
              <a:t>Google’s Spam Filters</a:t>
            </a:r>
          </a:p>
          <a:p>
            <a:pPr lvl="2"/>
            <a:r>
              <a:rPr lang="en-US" dirty="0">
                <a:hlinkClick r:id="rId3"/>
              </a:rPr>
              <a:t>Gmail successfully filters 99.9% of spam</a:t>
            </a:r>
            <a:r>
              <a:rPr lang="en-US" dirty="0"/>
              <a:t>.  </a:t>
            </a:r>
            <a:endParaRPr lang="en-US" dirty="0" smtClean="0"/>
          </a:p>
          <a:p>
            <a:pPr lvl="1"/>
            <a:r>
              <a:rPr lang="en-US" dirty="0" smtClean="0"/>
              <a:t>Commuting</a:t>
            </a:r>
          </a:p>
          <a:p>
            <a:pPr lvl="2"/>
            <a:r>
              <a:rPr lang="en-US" dirty="0" smtClean="0"/>
              <a:t>Waze</a:t>
            </a:r>
            <a:endParaRPr lang="en-US" dirty="0"/>
          </a:p>
          <a:p>
            <a:pPr lvl="1"/>
            <a:r>
              <a:rPr lang="en-US" dirty="0"/>
              <a:t>Google’s Smart Replay   (GMAIL)</a:t>
            </a:r>
          </a:p>
          <a:p>
            <a:pPr lvl="1"/>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 xmlns:a16="http://schemas.microsoft.com/office/drawing/2014/main" id="{E5F18BB1-8432-4711-816F-289C2CCF76C4}"/>
              </a:ext>
            </a:extLst>
          </p:cNvPr>
          <p:cNvPicPr>
            <a:picLocks noChangeAspect="1"/>
          </p:cNvPicPr>
          <p:nvPr/>
        </p:nvPicPr>
        <p:blipFill>
          <a:blip r:embed="rId4"/>
          <a:stretch>
            <a:fillRect/>
          </a:stretch>
        </p:blipFill>
        <p:spPr>
          <a:xfrm>
            <a:off x="4495800" y="2819400"/>
            <a:ext cx="4267200" cy="3697536"/>
          </a:xfrm>
          <a:prstGeom prst="rect">
            <a:avLst/>
          </a:prstGeom>
        </p:spPr>
      </p:pic>
    </p:spTree>
    <p:extLst>
      <p:ext uri="{BB962C8B-B14F-4D97-AF65-F5344CB8AC3E}">
        <p14:creationId xmlns:p14="http://schemas.microsoft.com/office/powerpoint/2010/main" val="361560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EBAB8E-13A5-4DEC-8170-3D448109B1E3}"/>
              </a:ext>
            </a:extLst>
          </p:cNvPr>
          <p:cNvSpPr>
            <a:spLocks noGrp="1"/>
          </p:cNvSpPr>
          <p:nvPr>
            <p:ph type="title"/>
          </p:nvPr>
        </p:nvSpPr>
        <p:spPr/>
        <p:txBody>
          <a:bodyPr/>
          <a:lstStyle/>
          <a:p>
            <a:r>
              <a:rPr lang="en-US" dirty="0"/>
              <a:t/>
            </a:r>
            <a:br>
              <a:rPr lang="en-US" dirty="0"/>
            </a:br>
            <a:r>
              <a:rPr lang="en-US" sz="2400" dirty="0"/>
              <a:t>Video:  </a:t>
            </a:r>
            <a:r>
              <a:rPr lang="en-US" sz="2400" dirty="0">
                <a:hlinkClick r:id="rId3"/>
              </a:rPr>
              <a:t>Difference between AI &amp; ML</a:t>
            </a:r>
            <a:endParaRPr lang="en-US" sz="2400" dirty="0"/>
          </a:p>
        </p:txBody>
      </p:sp>
      <p:pic>
        <p:nvPicPr>
          <p:cNvPr id="4" name="Content Placeholder 3">
            <a:extLst>
              <a:ext uri="{FF2B5EF4-FFF2-40B4-BE49-F238E27FC236}">
                <a16:creationId xmlns="" xmlns:a16="http://schemas.microsoft.com/office/drawing/2014/main" id="{AC41FFCE-526A-43DB-B5DE-8707A55D9E24}"/>
              </a:ext>
            </a:extLst>
          </p:cNvPr>
          <p:cNvPicPr>
            <a:picLocks noGrp="1" noChangeAspect="1"/>
          </p:cNvPicPr>
          <p:nvPr>
            <p:ph idx="1"/>
          </p:nvPr>
        </p:nvPicPr>
        <p:blipFill>
          <a:blip r:embed="rId4"/>
          <a:stretch>
            <a:fillRect/>
          </a:stretch>
        </p:blipFill>
        <p:spPr>
          <a:xfrm>
            <a:off x="1219200" y="914097"/>
            <a:ext cx="7467600" cy="4343703"/>
          </a:xfrm>
          <a:prstGeom prst="rect">
            <a:avLst/>
          </a:prstGeom>
        </p:spPr>
      </p:pic>
    </p:spTree>
    <p:extLst>
      <p:ext uri="{BB962C8B-B14F-4D97-AF65-F5344CB8AC3E}">
        <p14:creationId xmlns:p14="http://schemas.microsoft.com/office/powerpoint/2010/main" val="279172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2A774D-F1FE-4A78-A172-D781D99DDF29}"/>
              </a:ext>
            </a:extLst>
          </p:cNvPr>
          <p:cNvSpPr>
            <a:spLocks noGrp="1"/>
          </p:cNvSpPr>
          <p:nvPr>
            <p:ph type="title"/>
          </p:nvPr>
        </p:nvSpPr>
        <p:spPr/>
        <p:txBody>
          <a:bodyPr/>
          <a:lstStyle/>
          <a:p>
            <a:r>
              <a:rPr lang="en-US" sz="1400" dirty="0"/>
              <a:t>Video:  </a:t>
            </a:r>
            <a:r>
              <a:rPr lang="en-US" sz="1400" b="0" dirty="0">
                <a:effectLst/>
                <a:hlinkClick r:id="rId2"/>
              </a:rPr>
              <a:t>New dog-like robot from Boston Dynamics can open doors</a:t>
            </a:r>
            <a:endParaRPr lang="en-US" sz="1400" dirty="0"/>
          </a:p>
        </p:txBody>
      </p:sp>
      <p:pic>
        <p:nvPicPr>
          <p:cNvPr id="4" name="Content Placeholder 3">
            <a:extLst>
              <a:ext uri="{FF2B5EF4-FFF2-40B4-BE49-F238E27FC236}">
                <a16:creationId xmlns="" xmlns:a16="http://schemas.microsoft.com/office/drawing/2014/main" id="{B7C759CA-2838-4548-B8B5-33EF864F7295}"/>
              </a:ext>
            </a:extLst>
          </p:cNvPr>
          <p:cNvPicPr>
            <a:picLocks noGrp="1" noChangeAspect="1"/>
          </p:cNvPicPr>
          <p:nvPr>
            <p:ph idx="1"/>
          </p:nvPr>
        </p:nvPicPr>
        <p:blipFill>
          <a:blip r:embed="rId3"/>
          <a:stretch>
            <a:fillRect/>
          </a:stretch>
        </p:blipFill>
        <p:spPr>
          <a:xfrm>
            <a:off x="1524000" y="990600"/>
            <a:ext cx="4340032" cy="4419600"/>
          </a:xfrm>
          <a:prstGeom prst="rect">
            <a:avLst/>
          </a:prstGeom>
        </p:spPr>
      </p:pic>
    </p:spTree>
    <p:extLst>
      <p:ext uri="{BB962C8B-B14F-4D97-AF65-F5344CB8AC3E}">
        <p14:creationId xmlns:p14="http://schemas.microsoft.com/office/powerpoint/2010/main" val="18954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617A416-085F-4A49-8D35-0131E66D1C24}"/>
              </a:ext>
            </a:extLst>
          </p:cNvPr>
          <p:cNvSpPr>
            <a:spLocks noGrp="1"/>
          </p:cNvSpPr>
          <p:nvPr>
            <p:ph idx="1"/>
          </p:nvPr>
        </p:nvSpPr>
        <p:spPr/>
        <p:txBody>
          <a:bodyPr/>
          <a:lstStyle/>
          <a:p>
            <a:r>
              <a:rPr lang="en-US" b="1" dirty="0"/>
              <a:t>“Artificial intelligence is an entity (or collective set of cooperative entities), able to receive inputs from the environment, interpret and learn from such inputs, and exhibit related and flexible behaviors and actions that help the entity achieve a particular goal or objective over a period of time.”</a:t>
            </a:r>
          </a:p>
          <a:p>
            <a:endParaRPr lang="en-US" b="1" dirty="0"/>
          </a:p>
          <a:p>
            <a:r>
              <a:rPr lang="en-US" sz="1400" dirty="0">
                <a:hlinkClick r:id="rId3"/>
              </a:rPr>
              <a:t>researchers Shane Legg and Marcus </a:t>
            </a:r>
            <a:r>
              <a:rPr lang="en-US" sz="1400" dirty="0" err="1">
                <a:hlinkClick r:id="rId3"/>
              </a:rPr>
              <a:t>Hutter</a:t>
            </a:r>
            <a:r>
              <a:rPr lang="en-US" sz="1400" dirty="0"/>
              <a:t> </a:t>
            </a:r>
            <a:endParaRPr lang="en-US" sz="1400" b="1" dirty="0"/>
          </a:p>
          <a:p>
            <a:r>
              <a:rPr lang="en-US" sz="1400" b="1" dirty="0"/>
              <a:t>https://www.techemergence.com/what-is-artificial-intelligence-an-informed-definition/</a:t>
            </a:r>
          </a:p>
        </p:txBody>
      </p:sp>
    </p:spTree>
    <p:extLst>
      <p:ext uri="{BB962C8B-B14F-4D97-AF65-F5344CB8AC3E}">
        <p14:creationId xmlns:p14="http://schemas.microsoft.com/office/powerpoint/2010/main" val="4251650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2341</TotalTime>
  <Words>254</Words>
  <Application>Microsoft Office PowerPoint</Application>
  <PresentationFormat>On-screen Show (4:3)</PresentationFormat>
  <Paragraphs>84</Paragraphs>
  <Slides>15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Thermal</vt:lpstr>
      <vt:lpstr>Package</vt:lpstr>
      <vt:lpstr> AI (Artificial Intelligence)  &amp; ML (Machine Learning)  September 13, 2018</vt:lpstr>
      <vt:lpstr>Welcome! 2018 Monthly Chapter Event  </vt:lpstr>
      <vt:lpstr>PowerPoint Presentation</vt:lpstr>
      <vt:lpstr>PowerPoint Presentation</vt:lpstr>
      <vt:lpstr>PowerPoint Presentation</vt:lpstr>
      <vt:lpstr>PowerPoint Presentation</vt:lpstr>
      <vt:lpstr> Video:  Difference between AI &amp; ML</vt:lpstr>
      <vt:lpstr>Video:  New dog-like robot from Boston Dynamics can open doors</vt:lpstr>
      <vt:lpstr>PowerPoint Presentation</vt:lpstr>
      <vt:lpstr>Video: Google Duplex: A.I. Assistant Calls Local Businesses To Make Appointments</vt:lpstr>
      <vt:lpstr>PowerPoint Presentation</vt:lpstr>
      <vt:lpstr>Video: Yamaha MOTOBOT 2 vs. Valentino Rossi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Annual General Meeting  and Elections</dc:title>
  <dc:creator>Susan M Schwartz</dc:creator>
  <cp:lastModifiedBy>JWEE (John Werner)</cp:lastModifiedBy>
  <cp:revision>131</cp:revision>
  <cp:lastPrinted>2015-11-19T21:11:58Z</cp:lastPrinted>
  <dcterms:created xsi:type="dcterms:W3CDTF">2014-10-10T03:33:36Z</dcterms:created>
  <dcterms:modified xsi:type="dcterms:W3CDTF">2018-09-13T15:13:31Z</dcterms:modified>
</cp:coreProperties>
</file>